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308" r:id="rId7"/>
    <p:sldId id="259" r:id="rId8"/>
    <p:sldId id="321" r:id="rId9"/>
    <p:sldId id="335" r:id="rId10"/>
    <p:sldId id="322" r:id="rId11"/>
    <p:sldId id="332" r:id="rId12"/>
    <p:sldId id="336" r:id="rId13"/>
    <p:sldId id="337" r:id="rId14"/>
    <p:sldId id="318" r:id="rId15"/>
    <p:sldId id="338" r:id="rId16"/>
    <p:sldId id="339" r:id="rId17"/>
    <p:sldId id="340" r:id="rId18"/>
    <p:sldId id="341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598" autoAdjust="0"/>
  </p:normalViewPr>
  <p:slideViewPr>
    <p:cSldViewPr snapToGrid="0">
      <p:cViewPr varScale="1">
        <p:scale>
          <a:sx n="152" d="100"/>
          <a:sy n="152" d="100"/>
        </p:scale>
        <p:origin x="1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02DED-DCF6-428F-92AB-AA8ACCA0B3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1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1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7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7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2" y="503497"/>
            <a:ext cx="4223000" cy="3845891"/>
          </a:xfrm>
        </p:spPr>
        <p:txBody>
          <a:bodyPr>
            <a:normAutofit/>
          </a:bodyPr>
          <a:lstStyle/>
          <a:p>
            <a:r>
              <a:rPr lang="en-US" sz="4000" spc="600" dirty="0"/>
              <a:t>Cooking Crisis!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441463"/>
            <a:ext cx="4223000" cy="1781123"/>
          </a:xfrm>
        </p:spPr>
        <p:txBody>
          <a:bodyPr>
            <a:normAutofit/>
          </a:bodyPr>
          <a:lstStyle/>
          <a:p>
            <a:r>
              <a:rPr lang="en-US"/>
              <a:t>Grama Nicolae</a:t>
            </a:r>
          </a:p>
          <a:p>
            <a:r>
              <a:rPr lang="en-US"/>
              <a:t>Chifan Ștefan-Cristian</a:t>
            </a:r>
          </a:p>
          <a:p>
            <a:r>
              <a:rPr lang="en-US"/>
              <a:t>Vîțoga George-Patrick</a:t>
            </a:r>
            <a:endParaRPr lang="en-US" dirty="0"/>
          </a:p>
        </p:txBody>
      </p:sp>
      <p:pic>
        <p:nvPicPr>
          <p:cNvPr id="11" name="Picture Placeholder 10" descr="Lettuce with a neon green background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24260" y="1505180"/>
            <a:ext cx="4475704" cy="4475704"/>
          </a:xfrm>
        </p:spPr>
      </p:pic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Sistemul</a:t>
            </a:r>
            <a:br>
              <a:rPr lang="en-US" sz="4400" dirty="0"/>
            </a:br>
            <a:r>
              <a:rPr lang="en-US" sz="3600" dirty="0" err="1"/>
              <a:t>propus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429304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938E4F-AA93-4065-8004-A3FE6CB3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05" y="401247"/>
            <a:ext cx="8694361" cy="1154400"/>
          </a:xfrm>
        </p:spPr>
        <p:txBody>
          <a:bodyPr>
            <a:normAutofit/>
          </a:bodyPr>
          <a:lstStyle/>
          <a:p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FD4B-A548-43CB-A653-2E0E0DCE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611" y="1982585"/>
            <a:ext cx="9381941" cy="3809171"/>
          </a:xfrm>
        </p:spPr>
        <p:txBody>
          <a:bodyPr>
            <a:normAutofit/>
          </a:bodyPr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Jucatorii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obisnuiti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ricine își poate face un cont (pe baza unei adrese de email) pentru a putea deveni un jucător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pot anula conturile jucătorilor ce au prezentat un comportament neadecvat in timpul unui meci public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D411EB8-9DA8-4CBF-AD9D-D7477785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BC6D0-24F1-4125-B4D0-F714412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67" y="2071146"/>
            <a:ext cx="7064433" cy="3863063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– orice server/serviciu capabil sa hosteze un site „static” (ex. GitHub Pages)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– server linux, capabil sa ruleze „Node.js” (ex. Heroku free Dyno, AWS EC2 t2.micro)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– MongoDB Atlas (serviciu cloud)</a:t>
            </a:r>
            <a:br>
              <a:rPr lang="en-US" sz="1800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414" y="761974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de </a:t>
            </a:r>
            <a:r>
              <a:rPr lang="en-US" dirty="0" err="1"/>
              <a:t>sistem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567" y="1803862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managementul contului – creare cont, schimbare nume, schimbare parola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sistem leaderboard 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 „Elo” pentru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 un clasament al jucătorilor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matchmaking – conectează doi jucători la aceeași camera publica de joc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chat – comunicare intre jucători, in timpul unui meci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gameplay – crearea de „camere de joc” (publice si private), transmiterea datelor intre clienți (ex. „mutări”)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5575" y="1073701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74" y="1753985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24/24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securitatea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posibilitatii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trisa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update-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de reguli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4203" y="1331396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nefunctionale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6872-66F4-4E27-BDCB-FA3EEBF9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69620"/>
            <a:ext cx="7876309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336" y="1517205"/>
            <a:ext cx="4510023" cy="3210961"/>
          </a:xfrm>
        </p:spPr>
        <p:txBody>
          <a:bodyPr>
            <a:normAutofit/>
          </a:bodyPr>
          <a:lstStyle/>
          <a:p>
            <a:r>
              <a:rPr lang="en-US" sz="4400" dirty="0" err="1"/>
              <a:t>Multumim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93310-EA69-45C3-BEFC-CB801DC0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0737" y="3358300"/>
            <a:ext cx="4429556" cy="1559117"/>
          </a:xfrm>
        </p:spPr>
        <p:txBody>
          <a:bodyPr>
            <a:normAutofit/>
          </a:bodyPr>
          <a:lstStyle/>
          <a:p>
            <a:r>
              <a:rPr lang="en-US" dirty="0"/>
              <a:t>by Doxa Studios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0C98D2-D0E1-4FBC-8B34-1CD41E1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941AEA-0EBD-4DDF-B92E-DE4FDDFF45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5" r="18175"/>
          <a:stretch>
            <a:fillRect/>
          </a:stretch>
        </p:blipFill>
        <p:spPr>
          <a:xfrm>
            <a:off x="5692945" y="381502"/>
            <a:ext cx="5001499" cy="5893662"/>
          </a:xfrm>
        </p:spPr>
      </p:pic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generala</a:t>
            </a:r>
            <a:endParaRPr lang="en-US" dirty="0"/>
          </a:p>
          <a:p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propus</a:t>
            </a:r>
            <a:endParaRPr lang="en-US" dirty="0"/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862DC-F6B7-4570-83DF-78DD0C80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BBDD4D-449B-42D6-A214-99FD2BDE53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78" r="144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884" y="3204556"/>
            <a:ext cx="7435735" cy="885814"/>
          </a:xfrm>
        </p:spPr>
        <p:txBody>
          <a:bodyPr>
            <a:normAutofit/>
          </a:bodyPr>
          <a:lstStyle/>
          <a:p>
            <a:r>
              <a:rPr lang="en-US" sz="3200" dirty="0"/>
              <a:t>INTRODUCERE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E52381-132D-4DDD-A1D4-4CF5698E6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727604" y="474743"/>
            <a:ext cx="3322484" cy="3322484"/>
          </a:xfrm>
        </p:spPr>
      </p:pic>
    </p:spTree>
    <p:extLst>
      <p:ext uri="{BB962C8B-B14F-4D97-AF65-F5344CB8AC3E}">
        <p14:creationId xmlns:p14="http://schemas.microsoft.com/office/powerpoint/2010/main" val="71277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26F536-5EF1-4F19-AA94-E5010F28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258" y="-307571"/>
            <a:ext cx="8433261" cy="3898669"/>
          </a:xfrm>
        </p:spPr>
        <p:txBody>
          <a:bodyPr/>
          <a:lstStyle/>
          <a:p>
            <a:r>
              <a:rPr lang="en-US" dirty="0" err="1"/>
              <a:t>Domeniul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A1091-49C6-41A0-AB2D-F5A189743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233" y="2896985"/>
            <a:ext cx="8099367" cy="3162993"/>
          </a:xfrm>
        </p:spPr>
        <p:txBody>
          <a:bodyPr>
            <a:normAutofit/>
          </a:bodyPr>
          <a:lstStyle/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 </a:t>
            </a:r>
            <a:r>
              <a:rPr lang="ro-RO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multiplayer de cărți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</a:rPr>
              <a:t>Aplicatie</a:t>
            </a:r>
            <a:r>
              <a:rPr lang="en-US" dirty="0">
                <a:latin typeface="Calibri" panose="020F0502020204030204" pitchFamily="34" charset="0"/>
              </a:rPr>
              <a:t> in browser.</a:t>
            </a:r>
          </a:p>
          <a:p>
            <a:r>
              <a:rPr lang="en-US" dirty="0">
                <a:latin typeface="Calibri" panose="020F0502020204030204" pitchFamily="34" charset="0"/>
              </a:rPr>
              <a:t>Un mod </a:t>
            </a:r>
            <a:r>
              <a:rPr lang="en-US" dirty="0" err="1">
                <a:latin typeface="Calibri" panose="020F0502020204030204" pitchFamily="34" charset="0"/>
              </a:rPr>
              <a:t>distractiv</a:t>
            </a:r>
            <a:r>
              <a:rPr lang="en-US" dirty="0">
                <a:latin typeface="Calibri" panose="020F0502020204030204" pitchFamily="34" charset="0"/>
              </a:rPr>
              <a:t> de a </a:t>
            </a:r>
            <a:r>
              <a:rPr lang="en-US" dirty="0" err="1">
                <a:latin typeface="Calibri" panose="020F0502020204030204" pitchFamily="34" charset="0"/>
              </a:rPr>
              <a:t>petrece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timpul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9B84-C2C6-4BA4-BC9B-0A50E9CE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1AA2-477A-43CC-B2F0-95287EB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D1952-6A28-4EFF-BDD5-BD4D64C6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Definitii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abrevieri</a:t>
            </a:r>
            <a:r>
              <a:rPr lang="en-US" dirty="0"/>
              <a:t>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60BF75-456A-426A-854B-52CC6C79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09D70E-9896-41C8-9E5C-B8F37125B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11100"/>
              </p:ext>
            </p:extLst>
          </p:nvPr>
        </p:nvGraphicFramePr>
        <p:xfrm>
          <a:off x="872374" y="2814473"/>
          <a:ext cx="109982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1">
                  <a:extLst>
                    <a:ext uri="{9D8B030D-6E8A-4147-A177-3AD203B41FA5}">
                      <a16:colId xmlns:a16="http://schemas.microsoft.com/office/drawing/2014/main" val="3626722465"/>
                    </a:ext>
                  </a:extLst>
                </a:gridCol>
                <a:gridCol w="2518756">
                  <a:extLst>
                    <a:ext uri="{9D8B030D-6E8A-4147-A177-3AD203B41FA5}">
                      <a16:colId xmlns:a16="http://schemas.microsoft.com/office/drawing/2014/main" val="4022293291"/>
                    </a:ext>
                  </a:extLst>
                </a:gridCol>
                <a:gridCol w="6762404">
                  <a:extLst>
                    <a:ext uri="{9D8B030D-6E8A-4147-A177-3AD203B41FA5}">
                      <a16:colId xmlns:a16="http://schemas.microsoft.com/office/drawing/2014/main" val="2276539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trading card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joc</a:t>
                      </a:r>
                      <a:r>
                        <a:rPr lang="en-US" dirty="0"/>
                        <a:t> cu </a:t>
                      </a:r>
                      <a:r>
                        <a:rPr lang="en-US" dirty="0" err="1"/>
                        <a:t>carti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colectabile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09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 game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Nume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utilizator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joc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3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Health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Viata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unui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jucator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cu 0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pierde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meciul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6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“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de a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anumite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carti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3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0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Descriere</a:t>
            </a:r>
            <a:br>
              <a:rPr lang="en-US" sz="4400" dirty="0"/>
            </a:br>
            <a:r>
              <a:rPr lang="en-US" sz="3200" dirty="0" err="1"/>
              <a:t>generala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144026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13" y="2191681"/>
            <a:ext cx="8442084" cy="3760231"/>
          </a:xfrm>
        </p:spPr>
        <p:txBody>
          <a:bodyPr>
            <a:normAutofit/>
          </a:bodyPr>
          <a:lstStyle/>
          <a:p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Frontend-ul este partea expusa utilizatorilor, ce se afișează in browser. Pe baza unui cont, utilizatorii pot juca meciuri împotriva altor utilizatori, la întâmplare, sau împotriva prietenilor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Backend-ul este partea ce va asigura comunicarea intre „clienți”, va face managementul conturilor, leaderboards si alte funcționalități (security, „anti-cheat”).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Baza de date va conține diferite informații, precum: conturile de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utilizator, leaderboards, istoric de meciuri, cărți, etc.. 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Scurta</a:t>
            </a:r>
            <a:r>
              <a:rPr lang="en-US" dirty="0"/>
              <a:t> </a:t>
            </a:r>
            <a:r>
              <a:rPr lang="en-US" dirty="0" err="1"/>
              <a:t>descriere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7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6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657" y="931330"/>
            <a:ext cx="7806615" cy="2016125"/>
          </a:xfrm>
        </p:spPr>
        <p:txBody>
          <a:bodyPr>
            <a:normAutofit/>
          </a:bodyPr>
          <a:lstStyle/>
          <a:p>
            <a:pPr algn="ctr"/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Toate jocurile din categoria TCG necesita mult timp pentru a învăța cum se joaca, si mai ales pentru a putea fi jucate bine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Cooking Crisis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altfel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D51D4B-995C-4B11-99DF-70EFFA5A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5A8F143-2B9C-4A5B-A0BA-E0642B63606C}"/>
              </a:ext>
            </a:extLst>
          </p:cNvPr>
          <p:cNvSpPr txBox="1">
            <a:spLocks/>
          </p:cNvSpPr>
          <p:nvPr/>
        </p:nvSpPr>
        <p:spPr>
          <a:xfrm>
            <a:off x="-2721032" y="3046746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Produse</a:t>
            </a:r>
            <a:r>
              <a:rPr lang="en-US" sz="2800" dirty="0"/>
              <a:t> </a:t>
            </a:r>
            <a:r>
              <a:rPr lang="en-US" sz="2800" dirty="0" err="1"/>
              <a:t>similare</a:t>
            </a:r>
            <a:endParaRPr lang="en-US" sz="28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639B6DF9-3250-4FFB-B2D3-12D021451484}"/>
              </a:ext>
            </a:extLst>
          </p:cNvPr>
          <p:cNvSpPr txBox="1">
            <a:spLocks/>
          </p:cNvSpPr>
          <p:nvPr/>
        </p:nvSpPr>
        <p:spPr>
          <a:xfrm>
            <a:off x="457200" y="444428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Motivatie</a:t>
            </a:r>
            <a:endParaRPr lang="en-US" sz="2800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56A9F1E-E171-4110-9255-ABB0DCA9D541}"/>
              </a:ext>
            </a:extLst>
          </p:cNvPr>
          <p:cNvSpPr txBox="1">
            <a:spLocks/>
          </p:cNvSpPr>
          <p:nvPr/>
        </p:nvSpPr>
        <p:spPr>
          <a:xfrm>
            <a:off x="1209674" y="3743313"/>
            <a:ext cx="4114801" cy="1330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Magic the Gathering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Hearthstone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BB4-2377-4CEB-9585-A2D987CC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1015">
            <a:off x="6134385" y="4929195"/>
            <a:ext cx="2077826" cy="1168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F77EFF-824B-41AE-AC42-B388D205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7297">
            <a:off x="3188312" y="5193271"/>
            <a:ext cx="2055077" cy="11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05" y="2372042"/>
            <a:ext cx="8442084" cy="3760231"/>
          </a:xfrm>
        </p:spPr>
        <p:txBody>
          <a:bodyPr>
            <a:normAutofit/>
          </a:bodyPr>
          <a:lstStyle/>
          <a:p>
            <a:pPr algn="l"/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Balans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imperfect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gameplay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captivant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usor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inteles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Stil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repetitiv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nebalansate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Public infidel,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competitia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dominanta</a:t>
            </a: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Riscurile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9467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1">
      <a:dk1>
        <a:srgbClr val="EAEAEA"/>
      </a:dk1>
      <a:lt1>
        <a:srgbClr val="252A34"/>
      </a:lt1>
      <a:dk2>
        <a:srgbClr val="EAEAEA"/>
      </a:dk2>
      <a:lt2>
        <a:srgbClr val="252A34"/>
      </a:lt2>
      <a:accent1>
        <a:srgbClr val="08D9D6"/>
      </a:accent1>
      <a:accent2>
        <a:srgbClr val="FF2E63"/>
      </a:accent2>
      <a:accent3>
        <a:srgbClr val="B3DF30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E117AD-7972-4C19-8EE9-C96E6C3AD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779174-7527-490F-870B-C81F06E4E9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tf11828066_win32</Template>
  <TotalTime>84</TotalTime>
  <Words>553</Words>
  <Application>Microsoft Office PowerPoint</Application>
  <PresentationFormat>Widescreen</PresentationFormat>
  <Paragraphs>84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FunkyShapesDarkVTI</vt:lpstr>
      <vt:lpstr>Cooking Crisis!</vt:lpstr>
      <vt:lpstr>Agenda</vt:lpstr>
      <vt:lpstr>INTRODUCERE</vt:lpstr>
      <vt:lpstr>Domeniul de utilizare</vt:lpstr>
      <vt:lpstr>Definitii si abrevieri:</vt:lpstr>
      <vt:lpstr>Descriere generala</vt:lpstr>
      <vt:lpstr>● Frontend-ul este partea expusa utilizatorilor, ce se afișează in browser. Pe baza unui cont, utilizatorii pot juca meciuri împotriva altor utilizatori, la întâmplare, sau împotriva prietenilor.   ● Backend-ul este partea ce va asigura comunicarea intre „clienți”, va face managementul conturilor, leaderboards si alte funcționalități (security, „anti-cheat”).   ● Baza de date va conține diferite informații, precum: conturile de   utilizator, leaderboards, istoric de meciuri, cărți, etc.. </vt:lpstr>
      <vt:lpstr>Toate jocurile din categoria TCG necesita mult timp pentru a învăța cum se joaca, si mai ales pentru a putea fi jucate bine.  Cooking Crisis este altfel.</vt:lpstr>
      <vt:lpstr>● Balans imperfect intre gameplay captivant si usor de inteles   ● Stil de joc repetitiv   ● Carti nebalansate   ● Public infidel, competitia este dominanta </vt:lpstr>
      <vt:lpstr>Sistemul propus</vt:lpstr>
      <vt:lpstr>Doua tipuri de utilizatori :</vt:lpstr>
      <vt:lpstr>    Frontend – orice server/serviciu capabil sa hosteze un site „static” (ex. GitHub Pages)   Backend – server linux, capabil sa ruleze „Node.js” (ex. Heroku free Dyno, AWS EC2 t2.micro)   Database – MongoDB Atlas (serviciu cloud) </vt:lpstr>
      <vt:lpstr>   - managementul contului – creare cont, schimbare nume, schimbare parola   - sistem leaderboard – tip „Elo” pentru a stabili un clasament al jucătorilor  - matchmaking – conectează doi jucători la aceeași camera publica de joc  - chat – comunicare intre jucători, in timpul unui meci  - gameplay – crearea de „camere de joc” (publice si private), transmiterea datelor intre clienți (ex. „mutări”)  </vt:lpstr>
      <vt:lpstr>   - disponibilitate 24/24  - securitatea datelor  - limitarea posibilitatii de a trisa  - update-uri periodice  - set de reguli usor de inteles  </vt:lpstr>
      <vt:lpstr>PowerPoint Presentation</vt:lpstr>
      <vt:lpstr>Multumim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LettuceWin!</dc:title>
  <dc:creator>Nicolae GRAMA (101448)</dc:creator>
  <cp:lastModifiedBy>Nicolae GRAMA</cp:lastModifiedBy>
  <cp:revision>12</cp:revision>
  <dcterms:created xsi:type="dcterms:W3CDTF">2021-04-02T09:58:31Z</dcterms:created>
  <dcterms:modified xsi:type="dcterms:W3CDTF">2021-04-08T08:33:04Z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